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0" r:id="rId3"/>
    <p:sldId id="273" r:id="rId4"/>
    <p:sldId id="274" r:id="rId5"/>
    <p:sldId id="272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F3B176-5375-4F42-B95D-C7EFFC38E229}" v="9" dt="2023-12-08T22:43:42.6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et Huinink" userId="6bfd0806-5cbb-485a-b971-96856d3f25b0" providerId="ADAL" clId="{D9F3B176-5375-4F42-B95D-C7EFFC38E229}"/>
    <pc:docChg chg="undo redo custSel addSld delSld modSld">
      <pc:chgData name="Piet Huinink" userId="6bfd0806-5cbb-485a-b971-96856d3f25b0" providerId="ADAL" clId="{D9F3B176-5375-4F42-B95D-C7EFFC38E229}" dt="2023-12-08T22:44:51.806" v="558" actId="14100"/>
      <pc:docMkLst>
        <pc:docMk/>
      </pc:docMkLst>
      <pc:sldChg chg="addSp delSp modSp mod">
        <pc:chgData name="Piet Huinink" userId="6bfd0806-5cbb-485a-b971-96856d3f25b0" providerId="ADAL" clId="{D9F3B176-5375-4F42-B95D-C7EFFC38E229}" dt="2023-12-08T22:44:51.806" v="558" actId="14100"/>
        <pc:sldMkLst>
          <pc:docMk/>
          <pc:sldMk cId="1368361402" sldId="256"/>
        </pc:sldMkLst>
        <pc:spChg chg="mod">
          <ac:chgData name="Piet Huinink" userId="6bfd0806-5cbb-485a-b971-96856d3f25b0" providerId="ADAL" clId="{D9F3B176-5375-4F42-B95D-C7EFFC38E229}" dt="2023-12-08T22:44:51.806" v="558" actId="14100"/>
          <ac:spMkLst>
            <pc:docMk/>
            <pc:sldMk cId="1368361402" sldId="256"/>
            <ac:spMk id="2" creationId="{FB0657DA-F2AE-6179-8676-82F45E49E60F}"/>
          </ac:spMkLst>
        </pc:spChg>
        <pc:picChg chg="add del mod">
          <ac:chgData name="Piet Huinink" userId="6bfd0806-5cbb-485a-b971-96856d3f25b0" providerId="ADAL" clId="{D9F3B176-5375-4F42-B95D-C7EFFC38E229}" dt="2023-12-08T22:43:42.688" v="522"/>
          <ac:picMkLst>
            <pc:docMk/>
            <pc:sldMk cId="1368361402" sldId="256"/>
            <ac:picMk id="4" creationId="{37524C60-CC77-F50F-C162-5633338F2D18}"/>
          </ac:picMkLst>
        </pc:picChg>
      </pc:sldChg>
      <pc:sldChg chg="addSp delSp modSp mod">
        <pc:chgData name="Piet Huinink" userId="6bfd0806-5cbb-485a-b971-96856d3f25b0" providerId="ADAL" clId="{D9F3B176-5375-4F42-B95D-C7EFFC38E229}" dt="2023-12-08T22:43:42.844" v="523" actId="478"/>
        <pc:sldMkLst>
          <pc:docMk/>
          <pc:sldMk cId="3618195684" sldId="270"/>
        </pc:sldMkLst>
        <pc:spChg chg="add del mod">
          <ac:chgData name="Piet Huinink" userId="6bfd0806-5cbb-485a-b971-96856d3f25b0" providerId="ADAL" clId="{D9F3B176-5375-4F42-B95D-C7EFFC38E229}" dt="2023-12-08T22:43:41.137" v="513" actId="6549"/>
          <ac:spMkLst>
            <pc:docMk/>
            <pc:sldMk cId="3618195684" sldId="270"/>
            <ac:spMk id="2" creationId="{00000000-0000-0000-0000-000000000000}"/>
          </ac:spMkLst>
        </pc:spChg>
        <pc:spChg chg="del">
          <ac:chgData name="Piet Huinink" userId="6bfd0806-5cbb-485a-b971-96856d3f25b0" providerId="ADAL" clId="{D9F3B176-5375-4F42-B95D-C7EFFC38E229}" dt="2023-12-08T21:45:16.106" v="57" actId="478"/>
          <ac:spMkLst>
            <pc:docMk/>
            <pc:sldMk cId="3618195684" sldId="270"/>
            <ac:spMk id="4" creationId="{00000000-0000-0000-0000-000000000000}"/>
          </ac:spMkLst>
        </pc:spChg>
        <pc:spChg chg="add del mod">
          <ac:chgData name="Piet Huinink" userId="6bfd0806-5cbb-485a-b971-96856d3f25b0" providerId="ADAL" clId="{D9F3B176-5375-4F42-B95D-C7EFFC38E229}" dt="2023-12-08T21:45:20.120" v="58" actId="478"/>
          <ac:spMkLst>
            <pc:docMk/>
            <pc:sldMk cId="3618195684" sldId="270"/>
            <ac:spMk id="8" creationId="{D822AB00-2EA0-8F73-4C9A-55A974C35A50}"/>
          </ac:spMkLst>
        </pc:spChg>
        <pc:graphicFrameChg chg="add del mod modGraphic">
          <ac:chgData name="Piet Huinink" userId="6bfd0806-5cbb-485a-b971-96856d3f25b0" providerId="ADAL" clId="{D9F3B176-5375-4F42-B95D-C7EFFC38E229}" dt="2023-12-08T22:42:16.321" v="498"/>
          <ac:graphicFrameMkLst>
            <pc:docMk/>
            <pc:sldMk cId="3618195684" sldId="270"/>
            <ac:graphicFrameMk id="5" creationId="{ABB15304-2F8E-7590-EFEA-72E93F29A770}"/>
          </ac:graphicFrameMkLst>
        </pc:graphicFrameChg>
        <pc:picChg chg="add del mod">
          <ac:chgData name="Piet Huinink" userId="6bfd0806-5cbb-485a-b971-96856d3f25b0" providerId="ADAL" clId="{D9F3B176-5375-4F42-B95D-C7EFFC38E229}" dt="2023-12-08T22:40:20.517" v="481"/>
          <ac:picMkLst>
            <pc:docMk/>
            <pc:sldMk cId="3618195684" sldId="270"/>
            <ac:picMk id="4" creationId="{EDBDE417-9719-B414-4226-296DB2DB82B0}"/>
          </ac:picMkLst>
        </pc:picChg>
        <pc:picChg chg="del">
          <ac:chgData name="Piet Huinink" userId="6bfd0806-5cbb-485a-b971-96856d3f25b0" providerId="ADAL" clId="{D9F3B176-5375-4F42-B95D-C7EFFC38E229}" dt="2023-12-08T21:44:55.092" v="52" actId="478"/>
          <ac:picMkLst>
            <pc:docMk/>
            <pc:sldMk cId="3618195684" sldId="270"/>
            <ac:picMk id="5" creationId="{5C37CE00-54BB-5AC0-B332-D4DE403CDE72}"/>
          </ac:picMkLst>
        </pc:picChg>
        <pc:picChg chg="add del mod">
          <ac:chgData name="Piet Huinink" userId="6bfd0806-5cbb-485a-b971-96856d3f25b0" providerId="ADAL" clId="{D9F3B176-5375-4F42-B95D-C7EFFC38E229}" dt="2023-12-08T22:43:42.844" v="523" actId="478"/>
          <ac:picMkLst>
            <pc:docMk/>
            <pc:sldMk cId="3618195684" sldId="270"/>
            <ac:picMk id="6" creationId="{4D692920-B8B4-590C-DD9C-0E7552844CE1}"/>
          </ac:picMkLst>
        </pc:picChg>
        <pc:picChg chg="add del mod">
          <ac:chgData name="Piet Huinink" userId="6bfd0806-5cbb-485a-b971-96856d3f25b0" providerId="ADAL" clId="{D9F3B176-5375-4F42-B95D-C7EFFC38E229}" dt="2023-12-08T22:43:40.616" v="510" actId="22"/>
          <ac:picMkLst>
            <pc:docMk/>
            <pc:sldMk cId="3618195684" sldId="270"/>
            <ac:picMk id="8" creationId="{58E4EE8A-3EB6-2085-112F-B29BCC523C72}"/>
          </ac:picMkLst>
        </pc:picChg>
      </pc:sldChg>
      <pc:sldChg chg="modSp del mod">
        <pc:chgData name="Piet Huinink" userId="6bfd0806-5cbb-485a-b971-96856d3f25b0" providerId="ADAL" clId="{D9F3B176-5375-4F42-B95D-C7EFFC38E229}" dt="2023-12-08T22:37:27.209" v="473" actId="47"/>
        <pc:sldMkLst>
          <pc:docMk/>
          <pc:sldMk cId="2118001709" sldId="271"/>
        </pc:sldMkLst>
        <pc:spChg chg="mod">
          <ac:chgData name="Piet Huinink" userId="6bfd0806-5cbb-485a-b971-96856d3f25b0" providerId="ADAL" clId="{D9F3B176-5375-4F42-B95D-C7EFFC38E229}" dt="2023-12-08T21:46:51.198" v="75" actId="1076"/>
          <ac:spMkLst>
            <pc:docMk/>
            <pc:sldMk cId="2118001709" sldId="271"/>
            <ac:spMk id="2" creationId="{B7C3157F-C857-1220-249F-12F0671A05B6}"/>
          </ac:spMkLst>
        </pc:spChg>
        <pc:spChg chg="mod">
          <ac:chgData name="Piet Huinink" userId="6bfd0806-5cbb-485a-b971-96856d3f25b0" providerId="ADAL" clId="{D9F3B176-5375-4F42-B95D-C7EFFC38E229}" dt="2023-12-08T21:47:11.469" v="77"/>
          <ac:spMkLst>
            <pc:docMk/>
            <pc:sldMk cId="2118001709" sldId="271"/>
            <ac:spMk id="5" creationId="{3154BE1E-76FD-D53D-F8CC-651F1BE60EE9}"/>
          </ac:spMkLst>
        </pc:spChg>
      </pc:sldChg>
      <pc:sldChg chg="modSp mod">
        <pc:chgData name="Piet Huinink" userId="6bfd0806-5cbb-485a-b971-96856d3f25b0" providerId="ADAL" clId="{D9F3B176-5375-4F42-B95D-C7EFFC38E229}" dt="2023-12-08T22:04:28.733" v="454" actId="20577"/>
        <pc:sldMkLst>
          <pc:docMk/>
          <pc:sldMk cId="3844340790" sldId="272"/>
        </pc:sldMkLst>
        <pc:spChg chg="mod">
          <ac:chgData name="Piet Huinink" userId="6bfd0806-5cbb-485a-b971-96856d3f25b0" providerId="ADAL" clId="{D9F3B176-5375-4F42-B95D-C7EFFC38E229}" dt="2023-12-08T21:59:48.193" v="369" actId="20577"/>
          <ac:spMkLst>
            <pc:docMk/>
            <pc:sldMk cId="3844340790" sldId="272"/>
            <ac:spMk id="2" creationId="{B7C3157F-C857-1220-249F-12F0671A05B6}"/>
          </ac:spMkLst>
        </pc:spChg>
        <pc:spChg chg="mod">
          <ac:chgData name="Piet Huinink" userId="6bfd0806-5cbb-485a-b971-96856d3f25b0" providerId="ADAL" clId="{D9F3B176-5375-4F42-B95D-C7EFFC38E229}" dt="2023-12-08T22:04:28.733" v="454" actId="20577"/>
          <ac:spMkLst>
            <pc:docMk/>
            <pc:sldMk cId="3844340790" sldId="272"/>
            <ac:spMk id="5" creationId="{3154BE1E-76FD-D53D-F8CC-651F1BE60EE9}"/>
          </ac:spMkLst>
        </pc:spChg>
      </pc:sldChg>
      <pc:sldChg chg="modSp add del mod">
        <pc:chgData name="Piet Huinink" userId="6bfd0806-5cbb-485a-b971-96856d3f25b0" providerId="ADAL" clId="{D9F3B176-5375-4F42-B95D-C7EFFC38E229}" dt="2023-12-08T22:43:54.640" v="527" actId="47"/>
        <pc:sldMkLst>
          <pc:docMk/>
          <pc:sldMk cId="1992899115" sldId="273"/>
        </pc:sldMkLst>
        <pc:spChg chg="mod">
          <ac:chgData name="Piet Huinink" userId="6bfd0806-5cbb-485a-b971-96856d3f25b0" providerId="ADAL" clId="{D9F3B176-5375-4F42-B95D-C7EFFC38E229}" dt="2023-12-08T21:48:10.896" v="88" actId="20577"/>
          <ac:spMkLst>
            <pc:docMk/>
            <pc:sldMk cId="1992899115" sldId="273"/>
            <ac:spMk id="5" creationId="{3154BE1E-76FD-D53D-F8CC-651F1BE60EE9}"/>
          </ac:spMkLst>
        </pc:spChg>
      </pc:sldChg>
      <pc:sldChg chg="modSp add del mod">
        <pc:chgData name="Piet Huinink" userId="6bfd0806-5cbb-485a-b971-96856d3f25b0" providerId="ADAL" clId="{D9F3B176-5375-4F42-B95D-C7EFFC38E229}" dt="2023-12-08T22:43:43.049" v="524" actId="47"/>
        <pc:sldMkLst>
          <pc:docMk/>
          <pc:sldMk cId="3382231464" sldId="274"/>
        </pc:sldMkLst>
        <pc:spChg chg="mod">
          <ac:chgData name="Piet Huinink" userId="6bfd0806-5cbb-485a-b971-96856d3f25b0" providerId="ADAL" clId="{D9F3B176-5375-4F42-B95D-C7EFFC38E229}" dt="2023-12-08T21:55:00.863" v="271" actId="20577"/>
          <ac:spMkLst>
            <pc:docMk/>
            <pc:sldMk cId="3382231464" sldId="274"/>
            <ac:spMk id="5" creationId="{3154BE1E-76FD-D53D-F8CC-651F1BE60EE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6C5DD-C1F9-46FC-B18E-404DC497C27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DF28B-DA9C-4BD3-BA6A-4FFF9A72AA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223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rgbClr val="FF0000"/>
                </a:solidFill>
              </a:rPr>
              <a:t>Je hebt een baangarantie bij terugkeer </a:t>
            </a:r>
            <a:r>
              <a:rPr lang="nl-NL" dirty="0">
                <a:solidFill>
                  <a:srgbClr val="FF0000"/>
                </a:solidFill>
                <a:sym typeface="Wingdings" panose="05000000000000000000" pitchFamily="2" charset="2"/>
              </a:rPr>
              <a:t> vervangen door het staat goed op je CV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067E84-A9C4-41C0-BF88-A20E08C392A6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990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311DB4-27AC-901E-F619-2BC043451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3B5447B-8BCB-270F-11C7-20C15FC8D6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72C710-C02C-A0A0-6CD0-82729F9BE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941440-9D03-91CE-7F43-AF0E28B95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0AD56A6-BF10-7D98-4745-7042A922F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14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791277-FE3D-81B1-0E1F-EAA0ED140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5137810-D399-04AC-9527-2E9E06EDF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27724E7-2B58-9028-380E-1A96B6588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4C5245-ADEF-BFDD-1DEB-E6A366D5D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4901B7C-3321-C5A7-61F3-9E08D27FA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1950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9EBEAEF-DD4D-FD88-141A-248B9FCF0E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3050C4A-074C-9602-493C-EEBA7D007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C2D440-B548-0CAE-3ABF-C36AA9257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43AAD7-9810-6FE1-A77C-AFE8D106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94EA3A-CFD0-13AC-EF7B-5790FF8EB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643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3B2A2F-F973-B029-8BC2-9A8F673A9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0BBAA8-2C46-3017-0284-61A07ACA4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24F80B-6329-F96A-57B9-882117ED1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5D8D14-F3FD-77DF-EB79-56B6336AA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11E8DD1-137D-97FA-EFF2-B98E04262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273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7E1F2B-D694-36E8-35CD-2331D4016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F03342-04E3-74C7-DA13-ED94503C5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422A52-C0FD-0196-42A3-F57C29F96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1ED0A1-0B9A-D0B0-994D-2BCF75ED2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04BCCC-6B43-0C77-9B94-30C3E48AA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533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B4D2FB-EE43-3216-A0AA-7F96895CB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735829-316B-DA36-877D-00ABA6517C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5EB4B7-2A26-6E0E-99A8-F11152B57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740F93C-79AF-4FA3-AF82-52D9DB4DA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2F13E50-AD6B-C0D3-2F6E-411630084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5DF5517-C7E7-0118-88BD-DFBE3CA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85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C5C99-4D7F-4790-E9D4-191CA1FC6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282C7CC-1E58-7452-465C-95BD22D23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1B9214A-4F44-5B03-20F1-E57CB60F7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1A0E18-A122-4B00-C1F7-16DF6DBF69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699F47B-746F-63D8-30C7-C7B916A296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4C4E8CF-1CB1-A296-52F3-98BB0265F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3B77D6A-C3F3-60A8-73F1-79F845EFF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E18026F-F573-9CB5-D015-8458B53B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615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C6780-1DD6-DEAF-3AA6-452B9A340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FCEAE04-7F95-7448-E63E-E9C7C9DB1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A82CF0E-B264-577D-311B-915505C60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084A01C-D47F-706D-5AC8-EBE0C095B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522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04231FB-CEEA-523D-BE6E-D628FDED5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9D96B36-0B18-99FB-7C98-525F69ED3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51CB3D6-BAC5-B4D8-CD82-EF0EFB5FA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1327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95998-BAE2-786E-7DFB-480806360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030601-4037-74E7-5BDF-5B7516113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4962AF4-EB0C-0C0F-5AA8-6AD0656F9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CDB2749-D7D7-E05C-BB03-D0E172590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8E6CF96-3E34-4E19-0483-306FCC11D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AD3F3B-5767-6933-216A-E802D62A5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6258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DFC3CB-3F8A-4604-F2BE-2ABFB338A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8261DD8-AC1A-10AA-9D48-7624E3FC39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66A3EB8-901C-35E8-2C77-027A80548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2DABC0-3FEA-B044-F71D-7A99DA32A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07FD7FD-EB95-190D-9C01-6E24CFB8D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F417F8B-4B04-E336-741D-0F1044999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094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94AF63C-76DF-4E7D-A870-A7B685082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465BA44-08FC-3293-7012-59FC00587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933262-53C6-107F-95AA-A5B5D8E2AB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8EEA9-52CE-41AF-9796-108E7347340B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8A877D1-1CC0-CD45-C52A-8C255AC96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C8DB4B-D773-DC3B-12B2-8A266688A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502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0657DA-F2AE-6179-8676-82F45E49E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423" y="1122362"/>
            <a:ext cx="10360324" cy="2147049"/>
          </a:xfrm>
        </p:spPr>
        <p:txBody>
          <a:bodyPr/>
          <a:lstStyle/>
          <a:p>
            <a:r>
              <a:rPr lang="nl-NL" dirty="0"/>
              <a:t>Reis voorbereiding documenten</a:t>
            </a:r>
          </a:p>
        </p:txBody>
      </p:sp>
    </p:spTree>
    <p:extLst>
      <p:ext uri="{BB962C8B-B14F-4D97-AF65-F5344CB8AC3E}">
        <p14:creationId xmlns:p14="http://schemas.microsoft.com/office/powerpoint/2010/main" val="1368361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400" dirty="0"/>
              <a:t>Welke papieren heb je nodig?</a:t>
            </a:r>
            <a:endParaRPr lang="nl-NL" b="1" dirty="0"/>
          </a:p>
        </p:txBody>
      </p:sp>
      <p:pic>
        <p:nvPicPr>
          <p:cNvPr id="6" name="Afbeelding 5" descr="Afbeelding met kleding, persoon, zwart-wit, buitenshuis&#10;&#10;Automatisch gegenereerde beschrijving">
            <a:extLst>
              <a:ext uri="{FF2B5EF4-FFF2-40B4-BE49-F238E27FC236}">
                <a16:creationId xmlns:a16="http://schemas.microsoft.com/office/drawing/2014/main" id="{4D692920-B8B4-590C-DD9C-0E7552844C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950" y="1690688"/>
            <a:ext cx="91821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1956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4000">
        <p159:morph option="byObject"/>
      </p:transition>
    </mc:Choice>
    <mc:Fallback xmlns="">
      <p:transition spd="slow" advTm="4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C3157F-C857-1220-249F-12F0671A0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nl-NL" sz="4400" b="1" dirty="0">
                <a:cs typeface="Arial" panose="020B0604020202020204" pitchFamily="34" charset="0"/>
              </a:rPr>
              <a:t>Documenten in een digitale map én op papier</a:t>
            </a:r>
            <a:endParaRPr lang="nl-NL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3154BE1E-76FD-D53D-F8CC-651F1BE60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Paspoort									5 x kopie</a:t>
            </a:r>
          </a:p>
          <a:p>
            <a:r>
              <a:rPr lang="nl-NL" dirty="0"/>
              <a:t>Rijbewijs (ook internationaal)						2 x kopie</a:t>
            </a:r>
          </a:p>
          <a:p>
            <a:r>
              <a:rPr lang="nl-NL" dirty="0"/>
              <a:t>Kenteken en autopapieren						5 x kopie</a:t>
            </a:r>
          </a:p>
          <a:p>
            <a:r>
              <a:rPr lang="nl-NL" dirty="0"/>
              <a:t>Verzekeringsbewijs auto							2 x kopie</a:t>
            </a:r>
          </a:p>
          <a:p>
            <a:r>
              <a:rPr lang="nl-NL" dirty="0"/>
              <a:t>Schadeformulier aanrijding 						1 x</a:t>
            </a:r>
          </a:p>
          <a:p>
            <a:r>
              <a:rPr lang="nl-NL" dirty="0"/>
              <a:t>Pasfoto’s voor vervangende documenten 				5 x  </a:t>
            </a:r>
          </a:p>
          <a:p>
            <a:r>
              <a:rPr lang="nl-NL" dirty="0"/>
              <a:t>Als de auto niet op je eigen naam staat: verklaring eigenaar		3 x kopie</a:t>
            </a:r>
          </a:p>
          <a:p>
            <a:pPr marL="0" indent="0">
              <a:buNone/>
            </a:pPr>
            <a:r>
              <a:rPr lang="nl-NL" dirty="0"/>
              <a:t>    dat de auto op je naam s </a:t>
            </a:r>
            <a:r>
              <a:rPr lang="nl-NL" dirty="0" err="1"/>
              <a:t>taat</a:t>
            </a:r>
            <a:r>
              <a:rPr lang="nl-NL" dirty="0"/>
              <a:t>. Zeer belangrijk voor Marokko!</a:t>
            </a:r>
          </a:p>
          <a:p>
            <a:r>
              <a:rPr lang="nl-NL" dirty="0"/>
              <a:t>Telefoonnr. van autoverzekering voor afmelden in Zuid Marokko</a:t>
            </a:r>
          </a:p>
          <a:p>
            <a:r>
              <a:rPr lang="nl-NL" dirty="0" err="1"/>
              <a:t>DigiD</a:t>
            </a:r>
            <a:r>
              <a:rPr lang="nl-NL" dirty="0"/>
              <a:t> inloggegevens voor schorsen auto in Zuid Marokko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92899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C3157F-C857-1220-249F-12F0671A0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nl-NL" sz="4400" b="1" dirty="0">
                <a:cs typeface="Arial" panose="020B0604020202020204" pitchFamily="34" charset="0"/>
              </a:rPr>
              <a:t>Documenten in een digitale map én op papier</a:t>
            </a:r>
            <a:endParaRPr lang="nl-NL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3154BE1E-76FD-D53D-F8CC-651F1BE60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•Kopie Polissen van alle afgesloten verzekering. Origineel thuis laten.</a:t>
            </a:r>
          </a:p>
          <a:p>
            <a:pPr marL="0" indent="0">
              <a:buNone/>
            </a:pPr>
            <a:r>
              <a:rPr lang="nl-NL" dirty="0"/>
              <a:t>•Alle telefoonnummers en inlogcodes om abonnementen en          	telefoonkaarten te blokkeren.</a:t>
            </a:r>
          </a:p>
          <a:p>
            <a:r>
              <a:rPr lang="nl-NL" dirty="0"/>
              <a:t>Als je medicatie gebruikt. Dokters verklaring medicatie voor eigen gebruik. Meenemen in het Engels en/of Frans.  		3 x kopie</a:t>
            </a:r>
          </a:p>
          <a:p>
            <a:r>
              <a:rPr lang="nl-NL" dirty="0"/>
              <a:t>Formulaire </a:t>
            </a:r>
            <a:r>
              <a:rPr lang="nl-NL" dirty="0" err="1"/>
              <a:t>dénregistrement</a:t>
            </a:r>
            <a:r>
              <a:rPr lang="nl-NL" dirty="0"/>
              <a:t>    (Marokko)			20 x kopie</a:t>
            </a:r>
          </a:p>
          <a:p>
            <a:r>
              <a:rPr lang="nl-NL" dirty="0"/>
              <a:t>Internationaal vaccinatiecertificaat (Gele boekje) met registratie van al je inentingen.   						2 x kopie</a:t>
            </a:r>
          </a:p>
          <a:p>
            <a:pPr marL="0" indent="0">
              <a:buNone/>
            </a:pPr>
            <a:r>
              <a:rPr lang="nl-NL" dirty="0"/>
              <a:t>•Kopie eigendomsbewijzen van luxe artikelen.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2231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C3157F-C857-1220-249F-12F0671A0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Documenten bij calamiteiten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3154BE1E-76FD-D53D-F8CC-651F1BE60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Maak een digitale- en een papieren map voor jezelf én </a:t>
            </a:r>
          </a:p>
          <a:p>
            <a:pPr marL="0" indent="0">
              <a:buNone/>
            </a:pPr>
            <a:r>
              <a:rPr lang="nl-NL" dirty="0"/>
              <a:t>laat thuis een map achter met alle kopieën. </a:t>
            </a:r>
          </a:p>
          <a:p>
            <a:pPr marL="0" indent="0">
              <a:buNone/>
            </a:pPr>
            <a:r>
              <a:rPr lang="nl-NL" dirty="0"/>
              <a:t>Zo kunnen zij je van thuis uit helpen. </a:t>
            </a:r>
          </a:p>
          <a:p>
            <a:pPr marL="0" indent="0">
              <a:buNone/>
            </a:pPr>
            <a:r>
              <a:rPr lang="nl-NL" dirty="0"/>
              <a:t>De telefoonkosten vanuit Afrika naar Nederlandse instanties kunnen aardig oplopen.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Kijk voor formulieren op de GfA site. De Reis </a:t>
            </a:r>
            <a:r>
              <a:rPr lang="nl-NL" dirty="0">
                <a:sym typeface="Wingdings" panose="05000000000000000000" pitchFamily="2" charset="2"/>
              </a:rPr>
              <a:t> Praktische informatie</a:t>
            </a:r>
          </a:p>
          <a:p>
            <a:pPr marL="0" indent="0">
              <a:buNone/>
            </a:pPr>
            <a:r>
              <a:rPr lang="nl-NL" dirty="0"/>
              <a:t>	https://www.goforafrica.nl/de-reis/#Informatie</a:t>
            </a:r>
          </a:p>
        </p:txBody>
      </p:sp>
    </p:spTree>
    <p:extLst>
      <p:ext uri="{BB962C8B-B14F-4D97-AF65-F5344CB8AC3E}">
        <p14:creationId xmlns:p14="http://schemas.microsoft.com/office/powerpoint/2010/main" val="384434079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319</Words>
  <Application>Microsoft Office PowerPoint</Application>
  <PresentationFormat>Breedbeeld</PresentationFormat>
  <Paragraphs>30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Reis voorbereiding documenten</vt:lpstr>
      <vt:lpstr>Welke papieren heb je nodig?</vt:lpstr>
      <vt:lpstr>Documenten in een digitale map én op papier</vt:lpstr>
      <vt:lpstr>Documenten in een digitale map én op papier</vt:lpstr>
      <vt:lpstr>Documenten bij calamiteiten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Milou Verhagen</dc:creator>
  <cp:lastModifiedBy>Piet Huinink</cp:lastModifiedBy>
  <cp:revision>5</cp:revision>
  <dcterms:created xsi:type="dcterms:W3CDTF">2023-08-21T13:56:31Z</dcterms:created>
  <dcterms:modified xsi:type="dcterms:W3CDTF">2023-12-08T22:44:59Z</dcterms:modified>
</cp:coreProperties>
</file>