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72" r:id="rId3"/>
    <p:sldId id="275" r:id="rId4"/>
    <p:sldId id="273" r:id="rId5"/>
    <p:sldId id="276" r:id="rId6"/>
    <p:sldId id="274" r:id="rId7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C997C47-4AF8-4EFB-8E59-1C8566FE0A61}" v="10" dt="2023-12-09T23:38:28.51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iet Huinink" userId="6bfd0806-5cbb-485a-b971-96856d3f25b0" providerId="ADAL" clId="{0C997C47-4AF8-4EFB-8E59-1C8566FE0A61}"/>
    <pc:docChg chg="undo custSel addSld delSld modSld">
      <pc:chgData name="Piet Huinink" userId="6bfd0806-5cbb-485a-b971-96856d3f25b0" providerId="ADAL" clId="{0C997C47-4AF8-4EFB-8E59-1C8566FE0A61}" dt="2023-12-09T23:45:29.297" v="1931" actId="20577"/>
      <pc:docMkLst>
        <pc:docMk/>
      </pc:docMkLst>
      <pc:sldChg chg="addSp delSp modSp mod">
        <pc:chgData name="Piet Huinink" userId="6bfd0806-5cbb-485a-b971-96856d3f25b0" providerId="ADAL" clId="{0C997C47-4AF8-4EFB-8E59-1C8566FE0A61}" dt="2023-12-09T23:11:06.643" v="115" actId="1076"/>
        <pc:sldMkLst>
          <pc:docMk/>
          <pc:sldMk cId="1368361402" sldId="256"/>
        </pc:sldMkLst>
        <pc:spChg chg="mod">
          <ac:chgData name="Piet Huinink" userId="6bfd0806-5cbb-485a-b971-96856d3f25b0" providerId="ADAL" clId="{0C997C47-4AF8-4EFB-8E59-1C8566FE0A61}" dt="2023-12-09T23:09:12.871" v="109" actId="14100"/>
          <ac:spMkLst>
            <pc:docMk/>
            <pc:sldMk cId="1368361402" sldId="256"/>
            <ac:spMk id="2" creationId="{FB0657DA-F2AE-6179-8676-82F45E49E60F}"/>
          </ac:spMkLst>
        </pc:spChg>
        <pc:picChg chg="add mod">
          <ac:chgData name="Piet Huinink" userId="6bfd0806-5cbb-485a-b971-96856d3f25b0" providerId="ADAL" clId="{0C997C47-4AF8-4EFB-8E59-1C8566FE0A61}" dt="2023-12-09T23:11:06.643" v="115" actId="1076"/>
          <ac:picMkLst>
            <pc:docMk/>
            <pc:sldMk cId="1368361402" sldId="256"/>
            <ac:picMk id="4" creationId="{A60EDBC2-D2B8-9E64-526C-A4745EE42BA5}"/>
          </ac:picMkLst>
        </pc:picChg>
        <pc:picChg chg="del">
          <ac:chgData name="Piet Huinink" userId="6bfd0806-5cbb-485a-b971-96856d3f25b0" providerId="ADAL" clId="{0C997C47-4AF8-4EFB-8E59-1C8566FE0A61}" dt="2023-12-09T23:09:05.312" v="107" actId="478"/>
          <ac:picMkLst>
            <pc:docMk/>
            <pc:sldMk cId="1368361402" sldId="256"/>
            <ac:picMk id="8" creationId="{FCE431B1-28AA-FE40-CAB6-F4AA4765C664}"/>
          </ac:picMkLst>
        </pc:picChg>
      </pc:sldChg>
      <pc:sldChg chg="delSp del mod">
        <pc:chgData name="Piet Huinink" userId="6bfd0806-5cbb-485a-b971-96856d3f25b0" providerId="ADAL" clId="{0C997C47-4AF8-4EFB-8E59-1C8566FE0A61}" dt="2023-12-09T23:45:06.252" v="1900" actId="47"/>
        <pc:sldMkLst>
          <pc:docMk/>
          <pc:sldMk cId="3618195684" sldId="270"/>
        </pc:sldMkLst>
        <pc:picChg chg="del">
          <ac:chgData name="Piet Huinink" userId="6bfd0806-5cbb-485a-b971-96856d3f25b0" providerId="ADAL" clId="{0C997C47-4AF8-4EFB-8E59-1C8566FE0A61}" dt="2023-12-09T23:06:40.922" v="0" actId="478"/>
          <ac:picMkLst>
            <pc:docMk/>
            <pc:sldMk cId="3618195684" sldId="270"/>
            <ac:picMk id="3" creationId="{74973CBC-1DD6-DE59-30C7-539AB30E5739}"/>
          </ac:picMkLst>
        </pc:picChg>
      </pc:sldChg>
      <pc:sldChg chg="new del">
        <pc:chgData name="Piet Huinink" userId="6bfd0806-5cbb-485a-b971-96856d3f25b0" providerId="ADAL" clId="{0C997C47-4AF8-4EFB-8E59-1C8566FE0A61}" dt="2023-12-09T23:06:54.474" v="2" actId="47"/>
        <pc:sldMkLst>
          <pc:docMk/>
          <pc:sldMk cId="1369262304" sldId="271"/>
        </pc:sldMkLst>
      </pc:sldChg>
      <pc:sldChg chg="new del">
        <pc:chgData name="Piet Huinink" userId="6bfd0806-5cbb-485a-b971-96856d3f25b0" providerId="ADAL" clId="{0C997C47-4AF8-4EFB-8E59-1C8566FE0A61}" dt="2023-12-09T23:07:08.029" v="5" actId="47"/>
        <pc:sldMkLst>
          <pc:docMk/>
          <pc:sldMk cId="2686552832" sldId="271"/>
        </pc:sldMkLst>
      </pc:sldChg>
      <pc:sldChg chg="modSp new mod">
        <pc:chgData name="Piet Huinink" userId="6bfd0806-5cbb-485a-b971-96856d3f25b0" providerId="ADAL" clId="{0C997C47-4AF8-4EFB-8E59-1C8566FE0A61}" dt="2023-12-09T23:45:29.297" v="1931" actId="20577"/>
        <pc:sldMkLst>
          <pc:docMk/>
          <pc:sldMk cId="3956415975" sldId="272"/>
        </pc:sldMkLst>
        <pc:spChg chg="mod">
          <ac:chgData name="Piet Huinink" userId="6bfd0806-5cbb-485a-b971-96856d3f25b0" providerId="ADAL" clId="{0C997C47-4AF8-4EFB-8E59-1C8566FE0A61}" dt="2023-12-09T23:45:29.297" v="1931" actId="20577"/>
          <ac:spMkLst>
            <pc:docMk/>
            <pc:sldMk cId="3956415975" sldId="272"/>
            <ac:spMk id="2" creationId="{924D9739-9917-47E9-5372-3F69E4FEC3BB}"/>
          </ac:spMkLst>
        </pc:spChg>
        <pc:spChg chg="mod">
          <ac:chgData name="Piet Huinink" userId="6bfd0806-5cbb-485a-b971-96856d3f25b0" providerId="ADAL" clId="{0C997C47-4AF8-4EFB-8E59-1C8566FE0A61}" dt="2023-12-09T23:17:21.765" v="677" actId="20577"/>
          <ac:spMkLst>
            <pc:docMk/>
            <pc:sldMk cId="3956415975" sldId="272"/>
            <ac:spMk id="3" creationId="{973A0933-EC5B-0F01-0ED3-CCAFFB27F028}"/>
          </ac:spMkLst>
        </pc:spChg>
      </pc:sldChg>
      <pc:sldChg chg="modSp add mod">
        <pc:chgData name="Piet Huinink" userId="6bfd0806-5cbb-485a-b971-96856d3f25b0" providerId="ADAL" clId="{0C997C47-4AF8-4EFB-8E59-1C8566FE0A61}" dt="2023-12-09T23:23:11.364" v="1168" actId="27636"/>
        <pc:sldMkLst>
          <pc:docMk/>
          <pc:sldMk cId="1185857682" sldId="273"/>
        </pc:sldMkLst>
        <pc:spChg chg="mod">
          <ac:chgData name="Piet Huinink" userId="6bfd0806-5cbb-485a-b971-96856d3f25b0" providerId="ADAL" clId="{0C997C47-4AF8-4EFB-8E59-1C8566FE0A61}" dt="2023-12-09T23:15:58.881" v="531" actId="20577"/>
          <ac:spMkLst>
            <pc:docMk/>
            <pc:sldMk cId="1185857682" sldId="273"/>
            <ac:spMk id="2" creationId="{924D9739-9917-47E9-5372-3F69E4FEC3BB}"/>
          </ac:spMkLst>
        </pc:spChg>
        <pc:spChg chg="mod">
          <ac:chgData name="Piet Huinink" userId="6bfd0806-5cbb-485a-b971-96856d3f25b0" providerId="ADAL" clId="{0C997C47-4AF8-4EFB-8E59-1C8566FE0A61}" dt="2023-12-09T23:23:11.364" v="1168" actId="27636"/>
          <ac:spMkLst>
            <pc:docMk/>
            <pc:sldMk cId="1185857682" sldId="273"/>
            <ac:spMk id="3" creationId="{973A0933-EC5B-0F01-0ED3-CCAFFB27F028}"/>
          </ac:spMkLst>
        </pc:spChg>
      </pc:sldChg>
      <pc:sldChg chg="addSp delSp modSp add mod">
        <pc:chgData name="Piet Huinink" userId="6bfd0806-5cbb-485a-b971-96856d3f25b0" providerId="ADAL" clId="{0C997C47-4AF8-4EFB-8E59-1C8566FE0A61}" dt="2023-12-09T23:35:48.993" v="1238" actId="14100"/>
        <pc:sldMkLst>
          <pc:docMk/>
          <pc:sldMk cId="3811737247" sldId="274"/>
        </pc:sldMkLst>
        <pc:spChg chg="mod">
          <ac:chgData name="Piet Huinink" userId="6bfd0806-5cbb-485a-b971-96856d3f25b0" providerId="ADAL" clId="{0C997C47-4AF8-4EFB-8E59-1C8566FE0A61}" dt="2023-12-09T23:35:44.129" v="1236" actId="27636"/>
          <ac:spMkLst>
            <pc:docMk/>
            <pc:sldMk cId="3811737247" sldId="274"/>
            <ac:spMk id="2" creationId="{924D9739-9917-47E9-5372-3F69E4FEC3BB}"/>
          </ac:spMkLst>
        </pc:spChg>
        <pc:spChg chg="add del mod">
          <ac:chgData name="Piet Huinink" userId="6bfd0806-5cbb-485a-b971-96856d3f25b0" providerId="ADAL" clId="{0C997C47-4AF8-4EFB-8E59-1C8566FE0A61}" dt="2023-12-09T23:35:27.278" v="1234" actId="22"/>
          <ac:spMkLst>
            <pc:docMk/>
            <pc:sldMk cId="3811737247" sldId="274"/>
            <ac:spMk id="3" creationId="{973A0933-EC5B-0F01-0ED3-CCAFFB27F028}"/>
          </ac:spMkLst>
        </pc:spChg>
        <pc:graphicFrameChg chg="add del mod modGraphic">
          <ac:chgData name="Piet Huinink" userId="6bfd0806-5cbb-485a-b971-96856d3f25b0" providerId="ADAL" clId="{0C997C47-4AF8-4EFB-8E59-1C8566FE0A61}" dt="2023-12-09T23:34:49.298" v="1233"/>
          <ac:graphicFrameMkLst>
            <pc:docMk/>
            <pc:sldMk cId="3811737247" sldId="274"/>
            <ac:graphicFrameMk id="4" creationId="{E41EBFD7-B6F1-794F-96CD-E200AC22CF09}"/>
          </ac:graphicFrameMkLst>
        </pc:graphicFrameChg>
        <pc:picChg chg="add mod ord">
          <ac:chgData name="Piet Huinink" userId="6bfd0806-5cbb-485a-b971-96856d3f25b0" providerId="ADAL" clId="{0C997C47-4AF8-4EFB-8E59-1C8566FE0A61}" dt="2023-12-09T23:35:48.993" v="1238" actId="14100"/>
          <ac:picMkLst>
            <pc:docMk/>
            <pc:sldMk cId="3811737247" sldId="274"/>
            <ac:picMk id="6" creationId="{782BE969-70EF-EBD9-2F69-4D3AC498C4A6}"/>
          </ac:picMkLst>
        </pc:picChg>
      </pc:sldChg>
      <pc:sldChg chg="addSp delSp modSp add mod">
        <pc:chgData name="Piet Huinink" userId="6bfd0806-5cbb-485a-b971-96856d3f25b0" providerId="ADAL" clId="{0C997C47-4AF8-4EFB-8E59-1C8566FE0A61}" dt="2023-12-09T23:33:43.970" v="1209" actId="6549"/>
        <pc:sldMkLst>
          <pc:docMk/>
          <pc:sldMk cId="782920484" sldId="275"/>
        </pc:sldMkLst>
        <pc:spChg chg="mod">
          <ac:chgData name="Piet Huinink" userId="6bfd0806-5cbb-485a-b971-96856d3f25b0" providerId="ADAL" clId="{0C997C47-4AF8-4EFB-8E59-1C8566FE0A61}" dt="2023-12-09T23:33:38.886" v="1208" actId="20577"/>
          <ac:spMkLst>
            <pc:docMk/>
            <pc:sldMk cId="782920484" sldId="275"/>
            <ac:spMk id="2" creationId="{924D9739-9917-47E9-5372-3F69E4FEC3BB}"/>
          </ac:spMkLst>
        </pc:spChg>
        <pc:spChg chg="add del mod">
          <ac:chgData name="Piet Huinink" userId="6bfd0806-5cbb-485a-b971-96856d3f25b0" providerId="ADAL" clId="{0C997C47-4AF8-4EFB-8E59-1C8566FE0A61}" dt="2023-12-09T23:33:43.970" v="1209" actId="6549"/>
          <ac:spMkLst>
            <pc:docMk/>
            <pc:sldMk cId="782920484" sldId="275"/>
            <ac:spMk id="3" creationId="{973A0933-EC5B-0F01-0ED3-CCAFFB27F028}"/>
          </ac:spMkLst>
        </pc:spChg>
        <pc:graphicFrameChg chg="add del mod">
          <ac:chgData name="Piet Huinink" userId="6bfd0806-5cbb-485a-b971-96856d3f25b0" providerId="ADAL" clId="{0C997C47-4AF8-4EFB-8E59-1C8566FE0A61}" dt="2023-12-09T23:33:08.641" v="1197"/>
          <ac:graphicFrameMkLst>
            <pc:docMk/>
            <pc:sldMk cId="782920484" sldId="275"/>
            <ac:graphicFrameMk id="4" creationId="{343CC233-687D-6A63-1BA3-68D572E3705E}"/>
          </ac:graphicFrameMkLst>
        </pc:graphicFrameChg>
      </pc:sldChg>
      <pc:sldChg chg="modSp add mod">
        <pc:chgData name="Piet Huinink" userId="6bfd0806-5cbb-485a-b971-96856d3f25b0" providerId="ADAL" clId="{0C997C47-4AF8-4EFB-8E59-1C8566FE0A61}" dt="2023-12-09T23:44:58.549" v="1899" actId="20577"/>
        <pc:sldMkLst>
          <pc:docMk/>
          <pc:sldMk cId="2048459473" sldId="276"/>
        </pc:sldMkLst>
        <pc:spChg chg="mod">
          <ac:chgData name="Piet Huinink" userId="6bfd0806-5cbb-485a-b971-96856d3f25b0" providerId="ADAL" clId="{0C997C47-4AF8-4EFB-8E59-1C8566FE0A61}" dt="2023-12-09T23:39:10.974" v="1351" actId="20577"/>
          <ac:spMkLst>
            <pc:docMk/>
            <pc:sldMk cId="2048459473" sldId="276"/>
            <ac:spMk id="2" creationId="{924D9739-9917-47E9-5372-3F69E4FEC3BB}"/>
          </ac:spMkLst>
        </pc:spChg>
        <pc:spChg chg="mod">
          <ac:chgData name="Piet Huinink" userId="6bfd0806-5cbb-485a-b971-96856d3f25b0" providerId="ADAL" clId="{0C997C47-4AF8-4EFB-8E59-1C8566FE0A61}" dt="2023-12-09T23:44:58.549" v="1899" actId="20577"/>
          <ac:spMkLst>
            <pc:docMk/>
            <pc:sldMk cId="2048459473" sldId="276"/>
            <ac:spMk id="3" creationId="{973A0933-EC5B-0F01-0ED3-CCAFFB27F028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B6C5DD-C1F9-46FC-B18E-404DC497C27B}" type="datetimeFigureOut">
              <a:rPr lang="nl-NL" smtClean="0"/>
              <a:t>9-12-2023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EDF28B-DA9C-4BD3-BA6A-4FFF9A72AAB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722308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A311DB4-27AC-901E-F619-2BC0434514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13B5447B-8BCB-270F-11C7-20C15FC8D6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D72C710-C02C-A0A0-6CD0-82729F9BED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8EEA9-52CE-41AF-9796-108E7347340B}" type="datetimeFigureOut">
              <a:rPr lang="nl-NL" smtClean="0"/>
              <a:t>9-12-2023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4941440-9D03-91CE-7F43-AF0E28B95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0AD56A6-BF10-7D98-4745-7042A922F7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80501-CC1F-4267-BFD2-3DD6C0E6A43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7145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C791277-FE3D-81B1-0E1F-EAA0ED140E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05137810-D399-04AC-9527-2E9E06EDF9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27724E7-2B58-9028-380E-1A96B65889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8EEA9-52CE-41AF-9796-108E7347340B}" type="datetimeFigureOut">
              <a:rPr lang="nl-NL" smtClean="0"/>
              <a:t>9-12-2023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04C5245-ADEF-BFDD-1DEB-E6A366D5D5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4901B7C-3321-C5A7-61F3-9E08D27FA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80501-CC1F-4267-BFD2-3DD6C0E6A43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21950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89EBEAEF-DD4D-FD88-141A-248B9FCF0E2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D3050C4A-074C-9602-493C-EEBA7D007A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5C2D440-B548-0CAE-3ABF-C36AA92579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8EEA9-52CE-41AF-9796-108E7347340B}" type="datetimeFigureOut">
              <a:rPr lang="nl-NL" smtClean="0"/>
              <a:t>9-12-2023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E43AAD7-9810-6FE1-A77C-AFE8D10618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D94EA3A-CFD0-13AC-EF7B-5790FF8EB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80501-CC1F-4267-BFD2-3DD6C0E6A43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06432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43B2A2F-F973-B029-8BC2-9A8F673A91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C0BBAA8-2C46-3017-0284-61A07ACA44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524F80B-6329-F96A-57B9-882117ED17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8EEA9-52CE-41AF-9796-108E7347340B}" type="datetimeFigureOut">
              <a:rPr lang="nl-NL" smtClean="0"/>
              <a:t>9-12-2023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E5D8D14-F3FD-77DF-EB79-56B6336AA7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11E8DD1-137D-97FA-EFF2-B98E04262B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80501-CC1F-4267-BFD2-3DD6C0E6A43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627388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B7E1F2B-D694-36E8-35CD-2331D40160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58F03342-04E3-74C7-DA13-ED94503C56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0422A52-C0FD-0196-42A3-F57C29F96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8EEA9-52CE-41AF-9796-108E7347340B}" type="datetimeFigureOut">
              <a:rPr lang="nl-NL" smtClean="0"/>
              <a:t>9-12-2023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41ED0A1-0B9A-D0B0-994D-2BCF75ED28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B04BCCC-6B43-0C77-9B94-30C3E48AA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80501-CC1F-4267-BFD2-3DD6C0E6A43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5334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7B4D2FB-EE43-3216-A0AA-7F96895CB0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E735829-316B-DA36-877D-00ABA6517C7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325EB4B7-2A26-6E0E-99A8-F11152B576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2740F93C-79AF-4FA3-AF82-52D9DB4DA6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8EEA9-52CE-41AF-9796-108E7347340B}" type="datetimeFigureOut">
              <a:rPr lang="nl-NL" smtClean="0"/>
              <a:t>9-12-2023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82F13E50-AD6B-C0D3-2F6E-4116300842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75DF5517-C7E7-0118-88BD-DFBE3CA53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80501-CC1F-4267-BFD2-3DD6C0E6A43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488503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6FC5C99-4D7F-4790-E9D4-191CA1FC62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3282C7CC-1E58-7452-465C-95BD22D23B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61B9214A-4F44-5B03-20F1-E57CB60F7F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971A0E18-A122-4B00-C1F7-16DF6DBF691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2699F47B-746F-63D8-30C7-C7B916A296D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54C4E8CF-1CB1-A296-52F3-98BB0265F5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8EEA9-52CE-41AF-9796-108E7347340B}" type="datetimeFigureOut">
              <a:rPr lang="nl-NL" smtClean="0"/>
              <a:t>9-12-2023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23B77D6A-C3F3-60A8-73F1-79F845EFF2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2E18026F-F573-9CB5-D015-8458B53B39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80501-CC1F-4267-BFD2-3DD6C0E6A43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261555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2C6780-1DD6-DEAF-3AA6-452B9A3408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4FCEAE04-7F95-7448-E63E-E9C7C9DB15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8EEA9-52CE-41AF-9796-108E7347340B}" type="datetimeFigureOut">
              <a:rPr lang="nl-NL" smtClean="0"/>
              <a:t>9-12-2023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8A82CF0E-B264-577D-311B-915505C606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D084A01C-D47F-706D-5AC8-EBE0C095B7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80501-CC1F-4267-BFD2-3DD6C0E6A43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05226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404231FB-CEEA-523D-BE6E-D628FDED5E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8EEA9-52CE-41AF-9796-108E7347340B}" type="datetimeFigureOut">
              <a:rPr lang="nl-NL" smtClean="0"/>
              <a:t>9-12-2023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C9D96B36-0B18-99FB-7C98-525F69ED3D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451CB3D6-BAC5-B4D8-CD82-EF0EFB5FA7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80501-CC1F-4267-BFD2-3DD6C0E6A43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713271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7495998-BAE2-786E-7DFB-480806360B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6030601-4037-74E7-5BDF-5B75161134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D4962AF4-EB0C-0C0F-5AA8-6AD0656F95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5CDB2749-D7D7-E05C-BB03-D0E1725908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8EEA9-52CE-41AF-9796-108E7347340B}" type="datetimeFigureOut">
              <a:rPr lang="nl-NL" smtClean="0"/>
              <a:t>9-12-2023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18E6CF96-3E34-4E19-0483-306FCC11D7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FAAD3F3B-5767-6933-216A-E802D62A59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80501-CC1F-4267-BFD2-3DD6C0E6A43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562586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6DFC3CB-3F8A-4604-F2BE-2ABFB338A1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08261DD8-AC1A-10AA-9D48-7624E3FC39C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766A3EB8-901C-35E8-2C77-027A805480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972DABC0-3FEA-B044-F71D-7A99DA32A8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8EEA9-52CE-41AF-9796-108E7347340B}" type="datetimeFigureOut">
              <a:rPr lang="nl-NL" smtClean="0"/>
              <a:t>9-12-2023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107FD7FD-EB95-190D-9C01-6E24CFB8D4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9F417F8B-4B04-E336-741D-0F1044999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80501-CC1F-4267-BFD2-3DD6C0E6A43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010945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F94AF63C-76DF-4E7D-A870-A7B685082A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D465BA44-08FC-3293-7012-59FC00587F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F933262-53C6-107F-95AA-A5B5D8E2AB6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18EEA9-52CE-41AF-9796-108E7347340B}" type="datetimeFigureOut">
              <a:rPr lang="nl-NL" smtClean="0"/>
              <a:t>9-12-2023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8A877D1-1CC0-CD45-C52A-8C255AC963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DC8DB4B-D773-DC3B-12B2-8A266688AA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480501-CC1F-4267-BFD2-3DD6C0E6A43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95020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B0657DA-F2AE-6179-8676-82F45E49E6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79895" y="1165494"/>
            <a:ext cx="9382664" cy="1776114"/>
          </a:xfrm>
        </p:spPr>
        <p:txBody>
          <a:bodyPr>
            <a:normAutofit fontScale="90000"/>
          </a:bodyPr>
          <a:lstStyle/>
          <a:p>
            <a:r>
              <a:rPr lang="nl-NL" dirty="0"/>
              <a:t>Belastingvoordeel bij donatie aan ANBI Goede doelen organisatie</a:t>
            </a:r>
          </a:p>
        </p:txBody>
      </p:sp>
      <p:pic>
        <p:nvPicPr>
          <p:cNvPr id="4" name="Afbeelding 3" descr="Afbeelding met tekst, Afdrukken, grafische vormgeving, Papierprodcut&#10;&#10;Automatisch gegenereerde beschrijving">
            <a:extLst>
              <a:ext uri="{FF2B5EF4-FFF2-40B4-BE49-F238E27FC236}">
                <a16:creationId xmlns:a16="http://schemas.microsoft.com/office/drawing/2014/main" id="{A60EDBC2-D2B8-9E64-526C-A4745EE42B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5017" y="3198064"/>
            <a:ext cx="7101966" cy="2391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83614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24D9739-9917-47E9-5372-3F69E4FEC3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63532"/>
            <a:ext cx="10515600" cy="1325563"/>
          </a:xfrm>
        </p:spPr>
        <p:txBody>
          <a:bodyPr/>
          <a:lstStyle/>
          <a:p>
            <a:r>
              <a:rPr lang="nl-NL" dirty="0"/>
              <a:t>Doelstelling; belastingvoordeel </a:t>
            </a:r>
            <a:r>
              <a:rPr lang="nl-NL"/>
              <a:t>bij donatie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73A0933-EC5B-0F01-0ED3-CCAFFB27F0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41285"/>
            <a:ext cx="10515600" cy="4253183"/>
          </a:xfrm>
        </p:spPr>
        <p:txBody>
          <a:bodyPr/>
          <a:lstStyle/>
          <a:p>
            <a:r>
              <a:rPr lang="nl-NL" dirty="0"/>
              <a:t>Ouders, familie, vrienden, etc. schenken aan een team</a:t>
            </a:r>
          </a:p>
          <a:p>
            <a:r>
              <a:rPr lang="nl-NL" dirty="0"/>
              <a:t>Bij minimaal 100,-- krijg je een donatiebewijs</a:t>
            </a:r>
          </a:p>
          <a:p>
            <a:r>
              <a:rPr lang="nl-NL" dirty="0"/>
              <a:t>Met dit donatiebewijs is de schenking aftrekbaar bij de belastingaangifte van volgend jaar</a:t>
            </a:r>
          </a:p>
          <a:p>
            <a:r>
              <a:rPr lang="nl-NL" dirty="0"/>
              <a:t>Op het donatiebewijs staan alle gegevens voor de belastingaangifte</a:t>
            </a:r>
          </a:p>
          <a:p>
            <a:r>
              <a:rPr lang="nl-NL" dirty="0"/>
              <a:t>Schenk daarom zoveel mogelijk voor 31-12, anders schuift het voordeel een jaar op. </a:t>
            </a:r>
          </a:p>
          <a:p>
            <a:r>
              <a:rPr lang="nl-NL" dirty="0"/>
              <a:t>Het belastingvoordeel is afhankelijk van je inkomen</a:t>
            </a:r>
          </a:p>
        </p:txBody>
      </p:sp>
    </p:spTree>
    <p:extLst>
      <p:ext uri="{BB962C8B-B14F-4D97-AF65-F5344CB8AC3E}">
        <p14:creationId xmlns:p14="http://schemas.microsoft.com/office/powerpoint/2010/main" val="39564159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24D9739-9917-47E9-5372-3F69E4FEC3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63532"/>
            <a:ext cx="10515600" cy="1325563"/>
          </a:xfrm>
        </p:spPr>
        <p:txBody>
          <a:bodyPr/>
          <a:lstStyle/>
          <a:p>
            <a:r>
              <a:rPr lang="nl-NL" dirty="0"/>
              <a:t>Gegevens voor de belastingdienst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73A0933-EC5B-0F01-0ED3-CCAFFB27F0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41285"/>
            <a:ext cx="10515600" cy="4253183"/>
          </a:xfrm>
        </p:spPr>
        <p:txBody>
          <a:bodyPr/>
          <a:lstStyle/>
          <a:p>
            <a:r>
              <a:rPr lang="nl-NL" dirty="0"/>
              <a:t>STICHTING TEAM GO FOR AFRICA</a:t>
            </a:r>
          </a:p>
          <a:p>
            <a:r>
              <a:rPr lang="nl-NL" dirty="0"/>
              <a:t>GO FOR AFRICA</a:t>
            </a:r>
          </a:p>
          <a:p>
            <a:r>
              <a:rPr lang="nl-NL" dirty="0"/>
              <a:t>SON EN BREUGEL | RSIN: 816885710</a:t>
            </a:r>
          </a:p>
          <a:p>
            <a:r>
              <a:rPr lang="nl-NL" dirty="0"/>
              <a:t>http://www.goforafrica.nl(opent nieuw venster)</a:t>
            </a:r>
          </a:p>
          <a:p>
            <a:r>
              <a:rPr lang="nl-NL" dirty="0"/>
              <a:t>Begindatum: 01-01-2008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829204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24D9739-9917-47E9-5372-3F69E4FEC3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63532"/>
            <a:ext cx="10515600" cy="1325563"/>
          </a:xfrm>
        </p:spPr>
        <p:txBody>
          <a:bodyPr/>
          <a:lstStyle/>
          <a:p>
            <a:r>
              <a:rPr lang="nl-NL" dirty="0"/>
              <a:t>Basisregels belastingdienst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73A0933-EC5B-0F01-0ED3-CCAFFB27F0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41285"/>
            <a:ext cx="10515600" cy="3988579"/>
          </a:xfrm>
        </p:spPr>
        <p:txBody>
          <a:bodyPr>
            <a:normAutofit/>
          </a:bodyPr>
          <a:lstStyle/>
          <a:p>
            <a:r>
              <a:rPr lang="nl-NL" dirty="0"/>
              <a:t>Belastingtarieven 2023; 2 schijven </a:t>
            </a:r>
          </a:p>
          <a:p>
            <a:pPr lvl="1"/>
            <a:r>
              <a:rPr lang="nl-NL" dirty="0"/>
              <a:t>Tot 73.031,--	36,93%</a:t>
            </a:r>
          </a:p>
          <a:p>
            <a:pPr lvl="1"/>
            <a:r>
              <a:rPr lang="nl-NL" dirty="0"/>
              <a:t>Vanaf 73.031,--	49,50%</a:t>
            </a:r>
          </a:p>
          <a:p>
            <a:r>
              <a:rPr lang="nl-NL" dirty="0"/>
              <a:t>Regels voor schenking aan ANBI stichtingen</a:t>
            </a:r>
          </a:p>
          <a:p>
            <a:pPr lvl="1"/>
            <a:r>
              <a:rPr lang="nl-NL" dirty="0"/>
              <a:t>Maximaal 10% van het fiscaal inkomen schenken</a:t>
            </a:r>
          </a:p>
          <a:p>
            <a:pPr lvl="1"/>
            <a:r>
              <a:rPr lang="nl-NL" dirty="0"/>
              <a:t>Aftrek over de schenking van 1% van het fiscaal inkomen</a:t>
            </a:r>
          </a:p>
          <a:p>
            <a:pPr lvl="1"/>
            <a:r>
              <a:rPr lang="nl-NL" dirty="0"/>
              <a:t>Fiscaal inkomen is van beide partners (indien economische eenheid)</a:t>
            </a:r>
          </a:p>
          <a:p>
            <a:r>
              <a:rPr lang="nl-NL" dirty="0"/>
              <a:t>Partieel: het kan zijn dat de het fiscaal inkomen rond de grens ligt</a:t>
            </a:r>
          </a:p>
          <a:p>
            <a:r>
              <a:rPr lang="nl-NL" dirty="0"/>
              <a:t>Houdt rekening met andere fiscale aftrekposten</a:t>
            </a:r>
          </a:p>
          <a:p>
            <a:pPr marL="0" indent="0">
              <a:buNone/>
            </a:pPr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858576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24D9739-9917-47E9-5372-3F69E4FEC3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63532"/>
            <a:ext cx="10515600" cy="1325563"/>
          </a:xfrm>
        </p:spPr>
        <p:txBody>
          <a:bodyPr/>
          <a:lstStyle/>
          <a:p>
            <a:r>
              <a:rPr lang="nl-NL" dirty="0"/>
              <a:t>Hoe bereken je het belastingvoordeel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73A0933-EC5B-0F01-0ED3-CCAFFB27F0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2041285"/>
            <a:ext cx="10816087" cy="3988579"/>
          </a:xfrm>
        </p:spPr>
        <p:txBody>
          <a:bodyPr>
            <a:normAutofit/>
          </a:bodyPr>
          <a:lstStyle/>
          <a:p>
            <a:r>
              <a:rPr lang="nl-NL" dirty="0"/>
              <a:t>Bepaal het fiscale inkomen van de fiscale partners</a:t>
            </a:r>
          </a:p>
          <a:p>
            <a:r>
              <a:rPr lang="nl-NL" dirty="0"/>
              <a:t>Bepaal het drempelbedrag; 1% van gezamenlijk inkomen</a:t>
            </a:r>
          </a:p>
          <a:p>
            <a:r>
              <a:rPr lang="nl-NL" dirty="0"/>
              <a:t>De schenking is minimaal 1% en maximaal 10% van het fiscale inkomen</a:t>
            </a:r>
          </a:p>
          <a:p>
            <a:r>
              <a:rPr lang="nl-NL" dirty="0"/>
              <a:t>Aftrekbaar bedrag = schenking – drempel 1%</a:t>
            </a:r>
          </a:p>
          <a:p>
            <a:r>
              <a:rPr lang="nl-NL" dirty="0"/>
              <a:t>Het hoogste fiscaal inkomen en bijbehorend % (36,93 / 49,50)</a:t>
            </a:r>
          </a:p>
          <a:p>
            <a:pPr lvl="1"/>
            <a:r>
              <a:rPr lang="nl-NL" dirty="0"/>
              <a:t>Het kan zijn dat het af te trekken bedrag te groot is om binnen dezelfde belastingschaal te blijven. Dan moet gerekend worden met 2 opvolgende % </a:t>
            </a:r>
          </a:p>
          <a:p>
            <a:pPr marL="0" indent="0">
              <a:buNone/>
            </a:pPr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484594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24D9739-9917-47E9-5372-3F69E4FEC3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63532"/>
            <a:ext cx="10515600" cy="661419"/>
          </a:xfrm>
        </p:spPr>
        <p:txBody>
          <a:bodyPr>
            <a:normAutofit fontScale="90000"/>
          </a:bodyPr>
          <a:lstStyle/>
          <a:p>
            <a:r>
              <a:rPr lang="nl-NL" dirty="0"/>
              <a:t>Rekenvoorbeelden </a:t>
            </a:r>
          </a:p>
        </p:txBody>
      </p:sp>
      <p:pic>
        <p:nvPicPr>
          <p:cNvPr id="6" name="Tijdelijke aanduiding voor inhoud 5">
            <a:extLst>
              <a:ext uri="{FF2B5EF4-FFF2-40B4-BE49-F238E27FC236}">
                <a16:creationId xmlns:a16="http://schemas.microsoft.com/office/drawing/2014/main" id="{782BE969-70EF-EBD9-2F69-4D3AC498C4A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03985" y="1086929"/>
            <a:ext cx="8039139" cy="5207540"/>
          </a:xfrm>
        </p:spPr>
      </p:pic>
    </p:spTree>
    <p:extLst>
      <p:ext uri="{BB962C8B-B14F-4D97-AF65-F5344CB8AC3E}">
        <p14:creationId xmlns:p14="http://schemas.microsoft.com/office/powerpoint/2010/main" val="3811737247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1017</TotalTime>
  <Words>270</Words>
  <Application>Microsoft Office PowerPoint</Application>
  <PresentationFormat>Breedbeeld</PresentationFormat>
  <Paragraphs>32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Kantoorthema</vt:lpstr>
      <vt:lpstr>Belastingvoordeel bij donatie aan ANBI Goede doelen organisatie</vt:lpstr>
      <vt:lpstr>Doelstelling; belastingvoordeel bij donatie</vt:lpstr>
      <vt:lpstr>Gegevens voor de belastingdienst</vt:lpstr>
      <vt:lpstr>Basisregels belastingdienst</vt:lpstr>
      <vt:lpstr>Hoe bereken je het belastingvoordeel</vt:lpstr>
      <vt:lpstr>Rekenvoorbeelden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Milou Verhagen</dc:creator>
  <cp:lastModifiedBy>Piet Huinink</cp:lastModifiedBy>
  <cp:revision>7</cp:revision>
  <dcterms:created xsi:type="dcterms:W3CDTF">2023-08-21T13:56:31Z</dcterms:created>
  <dcterms:modified xsi:type="dcterms:W3CDTF">2023-12-09T23:45:32Z</dcterms:modified>
</cp:coreProperties>
</file>